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1" r:id="rId3"/>
    <p:sldId id="285" r:id="rId4"/>
    <p:sldId id="278" r:id="rId5"/>
    <p:sldId id="290" r:id="rId6"/>
    <p:sldId id="261" r:id="rId7"/>
    <p:sldId id="273" r:id="rId8"/>
    <p:sldId id="264" r:id="rId9"/>
    <p:sldId id="279" r:id="rId10"/>
    <p:sldId id="260" r:id="rId11"/>
    <p:sldId id="259" r:id="rId12"/>
    <p:sldId id="263" r:id="rId13"/>
    <p:sldId id="265" r:id="rId14"/>
    <p:sldId id="289" r:id="rId15"/>
    <p:sldId id="288" r:id="rId16"/>
    <p:sldId id="281" r:id="rId17"/>
    <p:sldId id="280" r:id="rId18"/>
    <p:sldId id="282" r:id="rId19"/>
    <p:sldId id="283" r:id="rId20"/>
    <p:sldId id="286" r:id="rId21"/>
    <p:sldId id="284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386" autoAdjust="0"/>
  </p:normalViewPr>
  <p:slideViewPr>
    <p:cSldViewPr snapToGrid="0">
      <p:cViewPr varScale="1">
        <p:scale>
          <a:sx n="99" d="100"/>
          <a:sy n="99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1044C-4229-4E3B-9EB5-0E2B1486E67C}" type="datetimeFigureOut">
              <a:rPr lang="fr-FR" smtClean="0"/>
              <a:t>08/03/2022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CDE94-97F9-461E-B58D-9A06CD0D31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59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857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02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716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19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045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507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260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77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901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203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57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811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33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44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55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393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25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748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FCDE94-97F9-461E-B58D-9A06CD0D319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0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B1A5-0B7E-4BAD-B27D-6C9E0AFF2023}" type="datetime1">
              <a:rPr lang="fr-FR" smtClean="0"/>
              <a:t>09/03/2022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19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99A1-44EB-4903-B90A-F8918852E28E}" type="datetime1">
              <a:rPr lang="fr-FR" smtClean="0"/>
              <a:t>09/03/2022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0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4F1F-4FD8-4A56-89AD-A9CC8F63AE19}" type="datetime1">
              <a:rPr lang="fr-FR" smtClean="0"/>
              <a:t>09/03/2022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50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3E69-BD79-4EA8-8620-3FC1EA93288D}" type="datetime1">
              <a:rPr lang="fr-FR" smtClean="0"/>
              <a:t>09/03/2022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01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61172-AC40-482F-9CD7-769B12C228B7}" type="datetime1">
              <a:rPr lang="fr-FR" smtClean="0"/>
              <a:t>09/03/2022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6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0117F-37D6-4A7D-9C84-BE025A0079A3}" type="datetime1">
              <a:rPr lang="fr-FR" smtClean="0"/>
              <a:t>09/03/2022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4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6A700-19D0-410F-8C78-E439493AD638}" type="datetime1">
              <a:rPr lang="fr-FR" smtClean="0"/>
              <a:t>09/03/2022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0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8AEB2-4C94-4F35-A99B-C505CCC7E5A1}" type="datetime1">
              <a:rPr lang="fr-FR" smtClean="0"/>
              <a:t>09/03/2022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45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A9164-E1F5-46C7-B1B2-93E311C3F4B2}" type="datetime1">
              <a:rPr lang="fr-FR" smtClean="0"/>
              <a:t>09/03/2022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7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B06F-5738-4744-A01D-E6059498814E}" type="datetime1">
              <a:rPr lang="fr-FR" smtClean="0"/>
              <a:t>09/03/2022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26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94B6-9165-46F2-B29F-1000D974ECEE}" type="datetime1">
              <a:rPr lang="fr-FR" smtClean="0"/>
              <a:t>09/03/2022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6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0BD68-AFBB-4195-94CF-7A2F76768AAE}" type="datetime1">
              <a:rPr lang="fr-FR" smtClean="0"/>
              <a:t>09/03/2022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2983-7F6D-4F6B-BA4C-F90EBFEE3C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497480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5400" dirty="0" err="1" smtClean="0">
                <a:solidFill>
                  <a:schemeClr val="bg1"/>
                </a:solidFill>
                <a:latin typeface="VALORANT" pitchFamily="2" charset="0"/>
              </a:rPr>
              <a:t>MTG_Project</a:t>
            </a: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361674" y="4177364"/>
            <a:ext cx="363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ALORANT" pitchFamily="2" charset="0"/>
              </a:rPr>
              <a:t>Le Back-End</a:t>
            </a:r>
            <a:endParaRPr lang="fr-FR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LORANT" pitchFamily="2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242854" y="6260098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3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91863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10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0" y="912946"/>
            <a:ext cx="6584861" cy="5625966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2534944" y="27594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22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178490" y="6317849"/>
            <a:ext cx="2737585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11</a:t>
            </a:fld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HTML/CSS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9" y="1039595"/>
            <a:ext cx="10752622" cy="527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12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 / 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403" y="1624368"/>
            <a:ext cx="5047194" cy="155380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3640923"/>
            <a:ext cx="47148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13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259176"/>
            <a:ext cx="9410700" cy="45529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7815" y="2127183"/>
            <a:ext cx="2877953" cy="211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68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14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2" y="321871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56" y="4152754"/>
            <a:ext cx="4170087" cy="2080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64" y="1094220"/>
            <a:ext cx="5980069" cy="28085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86477" y="3561347"/>
            <a:ext cx="1905802" cy="14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10641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9160476" y="628897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15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37" y="1444440"/>
            <a:ext cx="45053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4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91863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16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3031524" y="275945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576512"/>
            <a:ext cx="62484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038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293994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17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white">
          <a:xfrm>
            <a:off x="3031523" y="265729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58" y="939951"/>
            <a:ext cx="10496682" cy="54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9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18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38" y="1554501"/>
            <a:ext cx="4094972" cy="37489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81" y="1259176"/>
            <a:ext cx="3899383" cy="45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19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SCRIPT JS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11" y="1259176"/>
            <a:ext cx="7648977" cy="48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datas </a:t>
            </a:r>
            <a:r>
              <a:rPr lang="fr-FR" sz="3000" dirty="0" err="1" smtClean="0">
                <a:solidFill>
                  <a:schemeClr val="bg1"/>
                </a:solidFill>
                <a:latin typeface="VALORANT" pitchFamily="2" charset="0"/>
              </a:rPr>
              <a:t>json</a:t>
            </a:r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98" y="1338909"/>
            <a:ext cx="10569403" cy="49702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91764" y="3429000"/>
            <a:ext cx="3715352" cy="931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67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91863" y="6356349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20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90" y="912946"/>
            <a:ext cx="6584861" cy="5625966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 bwMode="white">
          <a:xfrm>
            <a:off x="2534944" y="27594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9642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9160476" y="6269723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21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html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7" y="1087656"/>
            <a:ext cx="10479712" cy="53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3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 bwMode="white">
          <a:xfrm>
            <a:off x="0" y="2963240"/>
            <a:ext cx="12192000" cy="931520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dirty="0" smtClean="0">
                <a:solidFill>
                  <a:schemeClr val="bg1"/>
                </a:solidFill>
                <a:latin typeface="VALORANT" pitchFamily="2" charset="0"/>
              </a:rPr>
              <a:t>Merci pour votre attention !</a:t>
            </a:r>
            <a:endParaRPr lang="fr-FR" sz="4800" dirty="0">
              <a:solidFill>
                <a:schemeClr val="bg1"/>
              </a:solidFill>
              <a:latin typeface="VALORA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854013" y="122602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datas </a:t>
            </a:r>
            <a:r>
              <a:rPr lang="fr-FR" sz="3000" dirty="0" err="1" smtClean="0">
                <a:solidFill>
                  <a:schemeClr val="bg1"/>
                </a:solidFill>
                <a:latin typeface="VALORANT" pitchFamily="2" charset="0"/>
              </a:rPr>
              <a:t>json</a:t>
            </a:r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3" y="1121146"/>
            <a:ext cx="10548032" cy="5098679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3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00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948874" y="191971"/>
            <a:ext cx="10483974" cy="120279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3000" dirty="0" err="1" smtClean="0">
                <a:solidFill>
                  <a:schemeClr val="bg1"/>
                </a:solidFill>
                <a:latin typeface="VALORANT" pitchFamily="2" charset="0"/>
              </a:rPr>
              <a:t>Recuperation</a:t>
            </a:r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 de datas </a:t>
            </a:r>
            <a:r>
              <a:rPr lang="fr-FR" sz="3000" dirty="0" err="1" smtClean="0">
                <a:solidFill>
                  <a:schemeClr val="bg1"/>
                </a:solidFill>
                <a:latin typeface="VALORANT" pitchFamily="2" charset="0"/>
              </a:rPr>
              <a:t>json</a:t>
            </a:r>
            <a:r>
              <a:rPr lang="fr-FR" sz="3000" dirty="0" smtClean="0">
                <a:solidFill>
                  <a:schemeClr val="bg1"/>
                </a:solidFill>
                <a:latin typeface="VALORANT" pitchFamily="2" charset="0"/>
              </a:rPr>
              <a:t> via une api </a:t>
            </a:r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765110" y="4360519"/>
            <a:ext cx="10851502" cy="1325563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0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7" y="1845028"/>
            <a:ext cx="3344378" cy="4046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83" y="1328708"/>
            <a:ext cx="3258033" cy="50790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88" y="2652612"/>
            <a:ext cx="3467100" cy="1533525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9215588" y="6346128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4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67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86950" y="222036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Base de </a:t>
            </a:r>
            <a:r>
              <a:rPr lang="fr-FR" sz="3600" dirty="0" err="1" smtClean="0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149615" y="630308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5</a:t>
            </a:fld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3" y="2082646"/>
            <a:ext cx="10886173" cy="35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642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86950" y="222036"/>
            <a:ext cx="6128952" cy="635824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INSERTION EN BDD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34" y="857860"/>
            <a:ext cx="9767183" cy="5620552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9149615" y="630308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6</a:t>
            </a:fld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03672" y="1078029"/>
            <a:ext cx="3686475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857676" y="5784783"/>
            <a:ext cx="9105499" cy="442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1383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3113902" y="2784388"/>
            <a:ext cx="6128952" cy="931520"/>
          </a:xfr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anchor="b">
            <a:normAutofit fontScale="90000"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  <a:t/>
            </a:r>
            <a:br>
              <a:rPr lang="fr-FR" sz="5400" dirty="0" smtClean="0">
                <a:solidFill>
                  <a:schemeClr val="bg1"/>
                </a:solidFill>
                <a:latin typeface="VALORANT" pitchFamily="2" charset="0"/>
              </a:rPr>
            </a:br>
            <a:endParaRPr lang="fr-FR" sz="5400" dirty="0">
              <a:solidFill>
                <a:schemeClr val="bg1"/>
              </a:solidFill>
              <a:latin typeface="VALORANT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295400" y="1259175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 smtClean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Base de </a:t>
            </a:r>
            <a:r>
              <a:rPr lang="fr-FR" sz="3600" dirty="0" err="1" smtClean="0">
                <a:solidFill>
                  <a:schemeClr val="bg1"/>
                </a:solidFill>
                <a:latin typeface="VALORANT" pitchFamily="2" charset="0"/>
              </a:rPr>
              <a:t>donnees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4" y="1121846"/>
            <a:ext cx="10478352" cy="5188124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160476" y="6309970"/>
            <a:ext cx="2743200" cy="365125"/>
          </a:xfrm>
        </p:spPr>
        <p:txBody>
          <a:bodyPr/>
          <a:lstStyle/>
          <a:p>
            <a:fld id="{30952983-7F6D-4F6B-BA4C-F90EBFEE3C97}" type="slidenum">
              <a:rPr lang="fr-FR" sz="1800" smtClean="0">
                <a:solidFill>
                  <a:schemeClr val="bg1"/>
                </a:solidFill>
              </a:rPr>
              <a:t>7</a:t>
            </a:fld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125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8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42" y="1328737"/>
            <a:ext cx="8943975" cy="4200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5823" y="1540042"/>
            <a:ext cx="3676851" cy="231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672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2983-7F6D-4F6B-BA4C-F90EBFEE3C97}" type="slidenum">
              <a:rPr lang="fr-FR" smtClean="0"/>
              <a:t>9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 bwMode="white">
          <a:xfrm>
            <a:off x="3031524" y="311676"/>
            <a:ext cx="6128952" cy="635824"/>
          </a:xfrm>
          <a:prstGeom prst="rect">
            <a:avLst/>
          </a:prstGeom>
          <a:effectLst>
            <a:outerShdw blurRad="50800" dist="38100" dir="2700000" algn="tl" rotWithShape="0">
              <a:schemeClr val="tx1"/>
            </a:outerShdw>
            <a:softEdge rad="83820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>
                <a:solidFill>
                  <a:schemeClr val="bg1"/>
                </a:solidFill>
                <a:latin typeface="VALORANT" pitchFamily="2" charset="0"/>
              </a:rPr>
              <a:t>API</a:t>
            </a:r>
            <a:endParaRPr lang="fr-FR" sz="3600" dirty="0">
              <a:solidFill>
                <a:schemeClr val="bg1"/>
              </a:solidFill>
              <a:latin typeface="VALORANT" pitchFamily="2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252537"/>
            <a:ext cx="87249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06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7609</TotalTime>
  <Words>89</Words>
  <Application>Microsoft Office PowerPoint</Application>
  <PresentationFormat>Grand écran</PresentationFormat>
  <Paragraphs>64</Paragraphs>
  <Slides>22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VALORANT</vt:lpstr>
      <vt:lpstr>Thème Office</vt:lpstr>
      <vt:lpstr>MTG_Project</vt:lpstr>
      <vt:lpstr>Présentation PowerPoint</vt:lpstr>
      <vt:lpstr>Présentation PowerPoint</vt:lpstr>
      <vt:lpstr>Présentation PowerPoint</vt:lpstr>
      <vt:lpstr>Base de donnees</vt:lpstr>
      <vt:lpstr>INSERTION EN BDD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ADRAR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MTG_Project</dc:title>
  <dc:creator>admin</dc:creator>
  <cp:lastModifiedBy>admin</cp:lastModifiedBy>
  <cp:revision>71</cp:revision>
  <dcterms:created xsi:type="dcterms:W3CDTF">2021-11-12T08:21:25Z</dcterms:created>
  <dcterms:modified xsi:type="dcterms:W3CDTF">2022-03-10T10:04:42Z</dcterms:modified>
</cp:coreProperties>
</file>